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1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9"/>
    <p:restoredTop sz="94650"/>
  </p:normalViewPr>
  <p:slideViewPr>
    <p:cSldViewPr snapToGrid="0" snapToObjects="1">
      <p:cViewPr varScale="1">
        <p:scale>
          <a:sx n="65" d="100"/>
          <a:sy n="65" d="100"/>
        </p:scale>
        <p:origin x="9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A40C-C460-584E-95EF-7CAD08B36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02536-96B5-DF42-91C4-6666476F5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B5B8C-8826-3949-84E8-6BB14A5A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1DB-482B-A44B-A08A-651702D918B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25B4E-259E-C34B-AEB8-B6B0E001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53AA2-74CA-C443-9557-2D0BDDEA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7E2C-CB52-6E48-A330-177892358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4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E0DC6-274C-CA4D-80FF-6202ECA3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69A70-DD32-B345-8A1D-8F79789A9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EACEF-365C-C647-974D-45A48F38F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1DB-482B-A44B-A08A-651702D918B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745F-8FCE-F348-B50E-A6B468749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44012-4CB7-314A-8A59-0C790C46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7E2C-CB52-6E48-A330-177892358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0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5BEE0-E709-714F-AEAF-8320A77BD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D8B1E-438F-A44B-AE14-CA00103E9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313A3-212F-3F45-8C09-9815C007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1DB-482B-A44B-A08A-651702D918B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18E4C-3772-1443-A2C6-320F823C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1D23C-0602-5748-A205-7B8332EA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7E2C-CB52-6E48-A330-177892358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7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E2C9-CB75-5C46-BFA3-F67AA63C9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C8BBB-D8A1-0549-8E9E-3BC7F47CA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82C7E-D272-6E4E-84A7-E448D334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1DB-482B-A44B-A08A-651702D918B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D59F7-0238-9B4D-81BE-A915D5B5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F5C45-6062-DD4B-8C01-566C7C84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7E2C-CB52-6E48-A330-177892358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9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3667-A437-3341-9869-81A00EFA8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B4947-545C-AB42-B0D1-8D7D68A04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D7E58-9797-1B44-89DE-DA90D38D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1DB-482B-A44B-A08A-651702D918B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ED58A-BC86-F94E-9C12-D43F129E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F4439-BCDD-5240-8EE0-57B19403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7E2C-CB52-6E48-A330-177892358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2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C407-3B35-924B-8A32-B59B03B7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C8CF6-B98F-4A44-A20F-71DA6C1BA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7865F-2C03-0E45-980F-7C94C9058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7A86F-032B-084A-AE60-45975E3A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1DB-482B-A44B-A08A-651702D918B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30626-E92F-0947-AC61-2CF81657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E72CA-8088-F347-89EE-9F0BC772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7E2C-CB52-6E48-A330-177892358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0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8606-EF4A-314D-9B97-A33A1748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FE3D4-3485-FE4D-91EA-1C0F4DFA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09CDE-3F32-4B4E-9956-C4E8E03C8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6F9A3-8FD5-6B42-B38F-DA6405DFC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F9574-7348-4040-97C3-AFC7D4982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8B87C0-47E9-E64B-B8FC-89FEBE140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1DB-482B-A44B-A08A-651702D918B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62D4F7-17D6-B844-BF68-646A8536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547D4-573E-FE4C-BDB9-2E177FD2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7E2C-CB52-6E48-A330-177892358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9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53C2-20EA-7A45-B324-0C00F56A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97EA4-35D2-DF4C-A5A4-27731ADB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1DB-482B-A44B-A08A-651702D918B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68E8A-678A-D946-8DE1-CDD40141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EB486-84C6-6649-BD82-99481BC1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7E2C-CB52-6E48-A330-177892358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4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58667B-7F2C-8544-80FB-1159F9AF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1DB-482B-A44B-A08A-651702D918B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CA3D3-1D29-BB43-8B74-A257D799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D0E90-A5F9-6049-9C98-1929F97B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7E2C-CB52-6E48-A330-177892358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5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F92E-8E74-354A-9B46-912361EF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E0FDD-B0DB-B143-A52B-DA4C6A97B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07E2A-AF4C-9E40-AAF6-30B6E5BA4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D988D-1E3E-F943-8F2D-A7E2AD7F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1DB-482B-A44B-A08A-651702D918B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56D3C-F759-2D47-AAF9-F13798DA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B8BCA-A21D-554E-B6B6-F94BF803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7E2C-CB52-6E48-A330-177892358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2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4EAB2-1A1B-BF41-B5C8-ABFAB081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F3DB0A-1CD9-EB4C-AB0D-4B2BB6CC4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3037B-2FFC-854E-A455-3909AD50F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9087A-B9DA-0B42-AE95-0003A7E7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1DB-482B-A44B-A08A-651702D918B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E09D9-76CF-2A45-AFB2-7CCF0BBEA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448D9-F34A-FA40-ACBF-B1A68347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7E2C-CB52-6E48-A330-177892358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60DA9-3BC1-9644-B2FD-D29C6788D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60AB2-ED86-FD4D-85DA-F80DD2B36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620F3-EEF3-C044-B620-F7D9FA849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EE1DB-482B-A44B-A08A-651702D918B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5D8E7-3921-B64E-85F8-3F42D4225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490D1-B8C5-C549-980D-79A81A60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27E2C-CB52-6E48-A330-177892358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3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95527-0AF1-8743-B6AD-0E3A7F61E6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37B59-C89B-1D40-BE6C-2820AFEBC6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0A8867-CF70-0F45-86E5-794062AD9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3"/>
            <a:ext cx="12192000" cy="68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7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EFC6F06-B4D0-5743-8AC5-3E974BDF2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0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D7FC4D-9ECA-6444-A752-F058D37ED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0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FFDAF7-0CEE-E040-9933-6047A4F17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9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4E5DC04-A5C3-454C-AA9C-3584ED5C5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3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 up of a card&#10;&#10;Description automatically generated">
            <a:extLst>
              <a:ext uri="{FF2B5EF4-FFF2-40B4-BE49-F238E27FC236}">
                <a16:creationId xmlns:a16="http://schemas.microsoft.com/office/drawing/2014/main" id="{26AB866C-C070-A44D-A735-B1A07105F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06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Etersque, Jean</dc:creator>
  <cp:lastModifiedBy>Rebecca Lopez</cp:lastModifiedBy>
  <cp:revision>1</cp:revision>
  <dcterms:created xsi:type="dcterms:W3CDTF">2020-08-17T02:43:43Z</dcterms:created>
  <dcterms:modified xsi:type="dcterms:W3CDTF">2020-08-19T20:48:26Z</dcterms:modified>
</cp:coreProperties>
</file>